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70" r:id="rId4"/>
    <p:sldId id="264" r:id="rId5"/>
    <p:sldId id="275" r:id="rId6"/>
    <p:sldId id="265" r:id="rId7"/>
    <p:sldId id="271" r:id="rId8"/>
    <p:sldId id="272" r:id="rId9"/>
    <p:sldId id="273" r:id="rId10"/>
    <p:sldId id="266" r:id="rId11"/>
    <p:sldId id="274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ADLaM Display" panose="02010000000000000000" pitchFamily="2" charset="0"/>
      <p:regular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66A87-DF89-4FAC-9EF1-0D3EAB177C55}">
          <p14:sldIdLst>
            <p14:sldId id="256"/>
            <p14:sldId id="263"/>
          </p14:sldIdLst>
        </p14:section>
        <p14:section name="Spielidee" id="{C0824E74-8DE8-4ECC-BB94-816A4CB28F3F}">
          <p14:sldIdLst>
            <p14:sldId id="270"/>
            <p14:sldId id="264"/>
            <p14:sldId id="275"/>
          </p14:sldIdLst>
        </p14:section>
        <p14:section name="Game Mechaniken" id="{6B1D5632-0D5A-4CDD-9395-58B65328BA40}">
          <p14:sldIdLst>
            <p14:sldId id="265"/>
            <p14:sldId id="271"/>
            <p14:sldId id="272"/>
            <p14:sldId id="273"/>
          </p14:sldIdLst>
        </p14:section>
        <p14:section name="Vorhandenes" id="{CC5E952A-EF0A-4EAF-9651-6D5B0E663071}">
          <p14:sldIdLst>
            <p14:sldId id="266"/>
            <p14:sldId id="274"/>
          </p14:sldIdLst>
        </p14:section>
        <p14:section name="Fehlende Features" id="{9C3F2D9E-3B7F-4C62-8B76-E873900D7027}">
          <p14:sldIdLst>
            <p14:sldId id="267"/>
          </p14:sldIdLst>
        </p14:section>
        <p14:section name="Meilensteine" id="{1CC0E0C7-DB93-406B-B359-E175FC41C1AD}">
          <p14:sldIdLst>
            <p14:sldId id="268"/>
          </p14:sldIdLst>
        </p14:section>
        <p14:section name="Ende" id="{22206118-D9AA-4674-8CCA-7640BA74810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082" autoAdjust="0"/>
  </p:normalViewPr>
  <p:slideViewPr>
    <p:cSldViewPr snapToGrid="0">
      <p:cViewPr>
        <p:scale>
          <a:sx n="50" d="100"/>
          <a:sy n="50" d="100"/>
        </p:scale>
        <p:origin x="226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DB7D-AC12-4BB5-AA94-7264478E67B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9AC2-424A-4498-9640-B659AEAE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0072-B33F-C8D2-80A1-EB9BC262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5ECFE-3CFB-DA23-88E9-16C6063CF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A172B-FF36-FD88-EA65-9797A9042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Griechenland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Invasion von </a:t>
            </a:r>
            <a:r>
              <a:rPr lang="en-US" dirty="0" err="1">
                <a:latin typeface="Abadi" panose="020B0604020104020204" pitchFamily="34" charset="0"/>
              </a:rPr>
              <a:t>Gobloniten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Objekte</a:t>
            </a:r>
            <a:r>
              <a:rPr lang="en-US" dirty="0"/>
              <a:t> und so </a:t>
            </a:r>
            <a:r>
              <a:rPr lang="en-US" dirty="0" err="1"/>
              <a:t>fangen</a:t>
            </a:r>
            <a:r>
              <a:rPr lang="en-US" dirty="0"/>
              <a:t> an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schweben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Ein held muss </a:t>
            </a:r>
            <a:r>
              <a:rPr lang="en-US" dirty="0" err="1"/>
              <a:t>aufsteigen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Er hat so </a:t>
            </a:r>
            <a:r>
              <a:rPr lang="en-US" dirty="0" err="1"/>
              <a:t>lange</a:t>
            </a:r>
            <a:r>
              <a:rPr lang="en-US" dirty="0"/>
              <a:t> in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geschaut</a:t>
            </a:r>
            <a:endParaRPr lang="en-US" dirty="0"/>
          </a:p>
          <a:p>
            <a:endParaRPr lang="en-US" dirty="0"/>
          </a:p>
          <a:p>
            <a:r>
              <a:rPr lang="en-US" dirty="0"/>
              <a:t>Bis er </a:t>
            </a:r>
            <a:r>
              <a:rPr lang="en-US" dirty="0" err="1"/>
              <a:t>eins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feuer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Buchi</a:t>
            </a:r>
          </a:p>
          <a:p>
            <a:endParaRPr lang="en-US" dirty="0"/>
          </a:p>
          <a:p>
            <a:r>
              <a:rPr lang="en-US" dirty="0"/>
              <a:t>Muss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jumpen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970F-AFF8-31C5-446A-323A2E0CA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CC54-A2DC-F26A-226D-DA81F790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D2B2A-76B5-03A3-31AF-24D4785A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57659-1F5C-C66C-7822-F2874601A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BED0-E26F-7C1A-9FED-23EB54BD6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A9AC2-424A-4498-9640-B659AEAEDE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56BEF-89F1-710A-795C-2E865E3A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0E0E13-C3ED-4B4B-39CC-E237F82A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91A4C-4184-C5BD-CB8B-02EF2588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D60FB-B442-AD0B-7D83-8D65EC7C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D1282-AB0C-FC4C-799B-1AE0007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22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A375A-B239-281F-BDB2-FB424C0D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E0EF2-663A-EF1D-13A8-8E6CD9F8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21CC0-0689-DE30-F75D-47F483BF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2217D8-A7C3-5838-6A32-C3D38F7E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E082E0-82C7-7342-DC30-549DD51F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5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FA5F466-996D-044B-729D-79BCC50D1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AA9DA-F77C-4DFC-85D8-9A6E61E3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1DB31-8570-7EE0-51D3-045B5F03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0F452-8252-6675-0200-8775BC1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C4AFFB-52A3-A062-3989-7AF71CAF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534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741D8-9655-AFDC-E376-0E65D941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DF029-54E7-59FA-365B-53EBD2DF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A876E2-752A-1E37-1615-15AE4625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0806B-C8E8-0306-7BB4-99245BBB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07B2E-24ED-DA16-41B8-B0E99B49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86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ED2DE-EC8A-D14A-C64A-D832C02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4A09C5-E4F6-0FA4-02BB-5010AA739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97C38-9BF5-ADCB-D590-8DB578A7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B8D48-AA91-6ADE-9845-666D7E17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E161ED-0A33-FEA3-E26B-B941D239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0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43049-5F66-886F-94CB-ECCE203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C924D-86E6-508D-4F02-3CA38F43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D051B1-AC10-9C35-FDC5-9CB61A0B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05F486-CC14-D208-3685-3425EBBB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C81A2B-30EF-9375-1F4B-B85B2C13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573700-EC5B-AF2F-1A82-64D1D3DD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222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CA3AB-27C6-B6EC-C0D8-68991754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120C8-007E-47F3-3161-1231461E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3FC031-8FC2-E297-14A2-E6B89B3FA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88655E-0DB7-3659-A315-83CBA404E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45366A-F511-9632-DBB3-32BFBADD3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6EDFEF-8A57-062A-E07C-F9A183DB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AAEB61-32AE-2A94-3A0C-746B44CE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BB8236-030A-0F40-FB62-D40274A4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086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419F4-CA53-8EF3-1FF2-CCF4898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6DA0-869B-2344-68FE-502CA56F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1AE8C1-B19B-765C-16BB-4F3DEA3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92C05-1E31-6A7E-8113-55692F3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190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3FA92E-73D4-B658-7BE7-54F950BC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FE3F2B-D1CC-714D-11CB-E761F76D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66403-A952-1634-3F42-5E16C62E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344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92505-D66A-AEF7-974A-C6C0C34F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ACBC7-8E63-DBDA-5C28-8CF9AB7C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0E389-8B27-6DAA-60C6-417002EF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0DAEC-805F-5A12-82CE-6E8B6821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53E6-B407-FFFD-19FA-75AD71D1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D12589-52D0-2BB2-DB96-5FC9F095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916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E6300-B7F6-BDD4-1C41-1E09365A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F351AF-0DC4-15D6-706C-596F26E5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E240F8-BF5A-5D6F-CD1A-8142C466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256F6-6143-E5BC-735A-CB575125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C34570-C59F-F94D-2A2C-AADB135A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08E177-99A5-F6E7-8129-2CCB926E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532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51ACC1-F8E6-8228-52E4-3BFF695A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C13A3D-E550-14C9-B59D-C41A9B9A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FA325-D34C-78E2-7CD1-7190FFA96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A7559-1EC6-4CF2-904B-7B95B5AB0FA2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D37FAF-E20E-E22E-6245-AEDD42A7E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2A089-2E77-1F3C-DEBD-F60DEB75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330EA-0371-4C21-A181-3056114BA06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7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C389DA-B420-C767-6667-CECEFDEF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8853" y="643467"/>
            <a:ext cx="6134293" cy="557106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3E79F-54E7-984F-3C86-59C21164C95B}"/>
              </a:ext>
            </a:extLst>
          </p:cNvPr>
          <p:cNvSpPr txBox="1"/>
          <p:nvPr/>
        </p:nvSpPr>
        <p:spPr>
          <a:xfrm>
            <a:off x="10367577" y="5335367"/>
            <a:ext cx="1742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Bunea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Buchinger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Bauer</a:t>
            </a:r>
          </a:p>
          <a:p>
            <a:pPr algn="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Steindl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Lagler</a:t>
            </a:r>
          </a:p>
        </p:txBody>
      </p:sp>
    </p:spTree>
    <p:extLst>
      <p:ext uri="{BB962C8B-B14F-4D97-AF65-F5344CB8AC3E}">
        <p14:creationId xmlns:p14="http://schemas.microsoft.com/office/powerpoint/2010/main" val="356243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0A3E-2864-EB9B-6093-0920A409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65B2-099D-6288-BFFA-E8BE0BF3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C2AD-B80E-51E4-0038-F00AA2B9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Player Model (Metahuman)</a:t>
            </a:r>
          </a:p>
          <a:p>
            <a:r>
              <a:rPr lang="en-US" dirty="0">
                <a:latin typeface="Abadi" panose="020B0604020104020204" pitchFamily="34" charset="0"/>
              </a:rPr>
              <a:t>Levels / Challenges </a:t>
            </a:r>
            <a:r>
              <a:rPr lang="en-US" dirty="0" err="1">
                <a:latin typeface="Abadi" panose="020B0604020104020204" pitchFamily="34" charset="0"/>
              </a:rPr>
              <a:t>geplant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Anfang der </a:t>
            </a:r>
            <a:r>
              <a:rPr lang="en-US" dirty="0" err="1">
                <a:latin typeface="Abadi" panose="020B0604020104020204" pitchFamily="34" charset="0"/>
              </a:rPr>
              <a:t>Griechenland</a:t>
            </a:r>
            <a:r>
              <a:rPr lang="en-US" dirty="0">
                <a:latin typeface="Abadi" panose="020B0604020104020204" pitchFamily="34" charset="0"/>
              </a:rPr>
              <a:t> Map</a:t>
            </a:r>
          </a:p>
          <a:p>
            <a:r>
              <a:rPr lang="en-US" dirty="0">
                <a:latin typeface="Abadi" panose="020B0604020104020204" pitchFamily="34" charset="0"/>
              </a:rPr>
              <a:t>Main Menu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4EFD0-1724-8A44-2CF8-9C2F7A10F4DD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BE79-9755-7C5A-BAFD-28D74F63F7E1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30867F-D0D6-0548-5262-D056E03A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23EDA5-2C9F-B6E7-532F-A417F329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0" y="1027906"/>
            <a:ext cx="7856252" cy="40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E85F-E769-7571-3AFF-F769B6E7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187E-B1CE-2416-040B-941AAB7F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4900" y="770912"/>
            <a:ext cx="10515600" cy="1325563"/>
          </a:xfrm>
        </p:spPr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20795-C06A-889C-0D9D-CCB34ADD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4900" y="2231412"/>
            <a:ext cx="10515600" cy="435133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Player Model (Metahuman)</a:t>
            </a:r>
          </a:p>
          <a:p>
            <a:r>
              <a:rPr lang="en-US" dirty="0">
                <a:latin typeface="Abadi" panose="020B0604020104020204" pitchFamily="34" charset="0"/>
              </a:rPr>
              <a:t>Levels / Challenges </a:t>
            </a:r>
            <a:r>
              <a:rPr lang="en-US" dirty="0" err="1">
                <a:latin typeface="Abadi" panose="020B0604020104020204" pitchFamily="34" charset="0"/>
              </a:rPr>
              <a:t>geplant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Anfang der </a:t>
            </a:r>
            <a:r>
              <a:rPr lang="en-US" dirty="0" err="1">
                <a:latin typeface="Abadi" panose="020B0604020104020204" pitchFamily="34" charset="0"/>
              </a:rPr>
              <a:t>Griechenland</a:t>
            </a:r>
            <a:r>
              <a:rPr lang="en-US" dirty="0">
                <a:latin typeface="Abadi" panose="020B0604020104020204" pitchFamily="34" charset="0"/>
              </a:rPr>
              <a:t> Map</a:t>
            </a:r>
          </a:p>
          <a:p>
            <a:r>
              <a:rPr lang="en-US" dirty="0">
                <a:latin typeface="Abadi" panose="020B0604020104020204" pitchFamily="34" charset="0"/>
              </a:rPr>
              <a:t>Main Menu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44604-7036-A197-17BE-2396C65A1CB4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4C0E2-5D0B-67F9-1BF3-E5023FDD39F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4C1150-1B58-3F14-6791-AE2DB079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501A74-4C4C-575A-B26C-85402895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96" y="715366"/>
            <a:ext cx="7856252" cy="408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86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9EF0-2385-24FB-9B25-32CD9E53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A64B-4930-D805-93C0-3A0611C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8880-5F31-7F2E-300D-B559828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Parkour Challenges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2B967-FA42-337E-C137-1A2BFECB21E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26A53-13A3-7565-A076-5F0D83F2C3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8A8FD-29F4-0269-2324-7199CD3E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51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2F5BF-70A2-E5A7-CE82-A54640DB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EF18-3229-886B-0560-2A6F3A17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4FA-E47E-1761-D354-376CCD54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Feuerball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Mechanik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</a:rPr>
              <a:t>Map +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F87DE-B7F7-5D98-32B3-0D84DDFCAE22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DECB-1F67-C5FD-9D8A-BEEEC7931813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D7718-2B76-D8A5-FFA1-9DF7965A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1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C827-BBE6-BAA6-3D10-7187CC0F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155BD0A-C3DC-962C-584F-8A4494F3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624" y="222553"/>
            <a:ext cx="8147147" cy="73991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8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C69D-551F-9B46-A8FA-81DDDBA1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Inhalt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85638D-7536-C827-74D4-BF8C2DA4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1174758"/>
            <a:ext cx="4777381" cy="433873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7B99-046B-7198-D4E3-4D52A14C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Idee</a:t>
            </a:r>
          </a:p>
          <a:p>
            <a:r>
              <a:rPr lang="en-US" dirty="0">
                <a:latin typeface="Abadi" panose="020B0604020104020204" pitchFamily="34" charset="0"/>
              </a:rPr>
              <a:t>Game Mechanics</a:t>
            </a:r>
          </a:p>
          <a:p>
            <a:r>
              <a:rPr lang="en-US" dirty="0" err="1">
                <a:latin typeface="Abadi" panose="020B0604020104020204" pitchFamily="34" charset="0"/>
              </a:rPr>
              <a:t>Vorhandenes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Fehlende</a:t>
            </a:r>
            <a:r>
              <a:rPr lang="en-US" dirty="0">
                <a:latin typeface="Abadi" panose="020B0604020104020204" pitchFamily="34" charset="0"/>
              </a:rPr>
              <a:t> Features</a:t>
            </a:r>
          </a:p>
          <a:p>
            <a:r>
              <a:rPr lang="en-US" dirty="0" err="1">
                <a:latin typeface="Abadi" panose="020B0604020104020204" pitchFamily="34" charset="0"/>
              </a:rPr>
              <a:t>Meilensteine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7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D391DC-57B9-24CA-2D1A-07A03475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-1457852" y="-123395"/>
            <a:ext cx="13765966" cy="77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BD7C-11CF-505E-7E10-0F2A7D3A8086}"/>
              </a:ext>
            </a:extLst>
          </p:cNvPr>
          <p:cNvSpPr txBox="1"/>
          <p:nvPr/>
        </p:nvSpPr>
        <p:spPr>
          <a:xfrm>
            <a:off x="-6096" y="711199"/>
            <a:ext cx="12188951" cy="2839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Auf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zu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neuen</a:t>
            </a:r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Höhen</a:t>
            </a:r>
            <a:endParaRPr lang="en-US" sz="66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02DDBB4-9656-1734-3825-BA85CEE0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" y="4560668"/>
            <a:ext cx="2665436" cy="24207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715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435 L 0.11341 -0.0958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8BDC-9F01-0568-1B48-CEDD492B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33C5-FAF9-F826-BDD5-560BD1E2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 + Combat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08F12-E185-9286-485F-AA3090C1131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0B06-FD9C-201C-C38B-17061279896A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F22D12-D50A-4765-5C99-77653F9B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3B74D8-1C90-AAE0-C95E-6264ED1E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118" y="-3597079"/>
            <a:ext cx="12192000" cy="64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38DE-3CAD-8F9C-ABD0-D0033A86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5AA7-1DA3-A490-FA91-2FA14053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Spiel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9FD3-3746-B943-E4F9-479B7892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Platformer + Combat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7EE50-CAA2-D8FE-58C2-7D0EE723DA73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77E5B-5F48-0030-73E3-C513BD49CBCE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Game Mechanics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163435-AAD5-57AA-DA6F-5A179140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3BBABF-FFDC-F78C-2998-A83A7B28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4" y="365125"/>
            <a:ext cx="9839489" cy="521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16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8A7B-9DE8-7F69-9E76-3C65DC82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258E-6BD9-534B-D765-35D2A6F5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32B0-EEC4-ABB1-F62C-94F46756D399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13EB-A8AD-0EA6-9754-F46A4356511B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9CEBD2-6CEA-C805-7E5C-7DD8D38E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8F1C5-1369-7F79-525C-CA095EF2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A34026-035B-84ED-7104-9C215892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-7531073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987CD-25A8-1419-E7C6-C53D8076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DA2642-E1D4-F4F0-72AC-F653E4E6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B500-72FC-EB04-1D61-DA9A1D89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8B73-637E-6853-09CE-1164492D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5D629F-EA31-60B8-62D3-C06E48972D91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DB864-717A-85E3-D677-FDFE14452239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921F0C-0404-CF22-AAE4-A2563FA9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397B67-0DAB-5734-A9FB-D7DD893C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8B10D-AB68-9FB0-E824-DD33CF6C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7" y="276219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8E6C80-12D9-0D8A-97FD-CCB4DE4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28" y="-315106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0F8085-0D23-3B1A-E270-C77563A5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31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4198-2B0B-E4E5-4DE3-FD1048EA3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221F-3C38-2321-0E35-6B943010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34376D-5876-540D-0AAA-D7DE4C5C0E64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9C63C-CC33-619D-0796-3E9DFA2A192E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B4F572-DC1D-4153-2F40-1114CEE74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367939-5A15-651D-A466-982310425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DB4D04-7A81-A3C3-E872-4329AEE9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833" y="8659688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2530A2-DBED-2CBF-9CB3-66A53427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8" y="365125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2A658B-E90D-30E9-55E2-22DCAF95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671" y="6613463"/>
            <a:ext cx="1169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83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16BD-862C-3BCE-57A8-39596D34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C293-894D-FE26-F985-4885766E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99F6C-6BA9-3A5B-2FB7-CEAD3B0A803B}"/>
              </a:ext>
            </a:extLst>
          </p:cNvPr>
          <p:cNvSpPr/>
          <p:nvPr/>
        </p:nvSpPr>
        <p:spPr>
          <a:xfrm>
            <a:off x="0" y="6340413"/>
            <a:ext cx="12192000" cy="546100"/>
          </a:xfrm>
          <a:prstGeom prst="rect">
            <a:avLst/>
          </a:prstGeom>
          <a:solidFill>
            <a:srgbClr val="298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32A90-C7CC-CD96-5764-6FEDF3AD9937}"/>
              </a:ext>
            </a:extLst>
          </p:cNvPr>
          <p:cNvSpPr txBox="1"/>
          <p:nvPr/>
        </p:nvSpPr>
        <p:spPr>
          <a:xfrm>
            <a:off x="0" y="64287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Idee |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Mechanics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Vorhandenes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Fehlende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Features |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Meilensteine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87DFCE-F41C-8D20-0B34-FF9C512E7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2533" y="5204785"/>
            <a:ext cx="2011562" cy="182686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09444-0824-3348-9F59-7000F173B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5924550" cy="2150382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Feuerbälle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 err="1">
                <a:latin typeface="Abadi" panose="020B0604020104020204" pitchFamily="34" charset="0"/>
              </a:rPr>
              <a:t>Gobloniten</a:t>
            </a:r>
            <a:r>
              <a:rPr lang="en-US" dirty="0">
                <a:latin typeface="Abadi" panose="020B0604020104020204" pitchFamily="34" charset="0"/>
              </a:rPr>
              <a:t> Enemies</a:t>
            </a:r>
          </a:p>
          <a:p>
            <a:r>
              <a:rPr lang="en-US" dirty="0">
                <a:latin typeface="Abadi" panose="020B0604020104020204" pitchFamily="34" charset="0"/>
              </a:rPr>
              <a:t>Platforming </a:t>
            </a:r>
            <a:r>
              <a:rPr lang="en-US" dirty="0" err="1">
                <a:latin typeface="Abadi" panose="020B0604020104020204" pitchFamily="34" charset="0"/>
              </a:rPr>
              <a:t>Challanges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6D6C19-CE0B-3673-4707-E9D83BF31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833" y="8659688"/>
            <a:ext cx="79629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3FDC0C-D87D-5B63-B582-42855EF9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4472" y="-2200275"/>
            <a:ext cx="84201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AE6797-0F61-4646-AE1A-67984DAD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" y="265401"/>
            <a:ext cx="10116471" cy="59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62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284</Words>
  <Application>Microsoft Office PowerPoint</Application>
  <PresentationFormat>Widescreen</PresentationFormat>
  <Paragraphs>95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 Display</vt:lpstr>
      <vt:lpstr>Calibri</vt:lpstr>
      <vt:lpstr>Arial</vt:lpstr>
      <vt:lpstr>Abadi</vt:lpstr>
      <vt:lpstr>Aptos</vt:lpstr>
      <vt:lpstr>ADLaM Display</vt:lpstr>
      <vt:lpstr>Office</vt:lpstr>
      <vt:lpstr>PowerPoint Presentation</vt:lpstr>
      <vt:lpstr>Inhalt</vt:lpstr>
      <vt:lpstr>PowerPoint Presentation</vt:lpstr>
      <vt:lpstr>Spiel Idee</vt:lpstr>
      <vt:lpstr>Spiel Idee</vt:lpstr>
      <vt:lpstr>Game Mechanics</vt:lpstr>
      <vt:lpstr>Game Mechanics</vt:lpstr>
      <vt:lpstr>Game Mechanics</vt:lpstr>
      <vt:lpstr>Game Mechanics</vt:lpstr>
      <vt:lpstr>Vorhandenes</vt:lpstr>
      <vt:lpstr>Vorhandenes</vt:lpstr>
      <vt:lpstr>Fehlende Features</vt:lpstr>
      <vt:lpstr>Meilensteine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LAGLER Julian</dc:creator>
  <cp:lastModifiedBy>Zoe McFife</cp:lastModifiedBy>
  <cp:revision>20</cp:revision>
  <dcterms:created xsi:type="dcterms:W3CDTF">2024-12-03T11:53:29Z</dcterms:created>
  <dcterms:modified xsi:type="dcterms:W3CDTF">2024-12-09T13:54:22Z</dcterms:modified>
</cp:coreProperties>
</file>